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rchivo Black" charset="1" panose="020B0A03020202020B04"/>
      <p:regular r:id="rId11"/>
    </p:embeddedFont>
    <p:embeddedFont>
      <p:font typeface="Arial Unicode Bold" charset="1" panose="020B0704020202020204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2" Target="../media/image9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0.png" Type="http://schemas.openxmlformats.org/officeDocument/2006/relationships/image"/><Relationship Id="rId6" Target="https://github.com" TargetMode="External" Type="http://schemas.openxmlformats.org/officeDocument/2006/relationships/hyperlink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27619" y="6746172"/>
            <a:ext cx="4590267" cy="2512128"/>
          </a:xfrm>
          <a:custGeom>
            <a:avLst/>
            <a:gdLst/>
            <a:ahLst/>
            <a:cxnLst/>
            <a:rect r="r" b="b" t="t" l="l"/>
            <a:pathLst>
              <a:path h="2512128" w="4590267">
                <a:moveTo>
                  <a:pt x="0" y="0"/>
                </a:moveTo>
                <a:lnTo>
                  <a:pt x="4590266" y="0"/>
                </a:lnTo>
                <a:lnTo>
                  <a:pt x="4590266" y="2512128"/>
                </a:lnTo>
                <a:lnTo>
                  <a:pt x="0" y="2512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09660" y="-884054"/>
            <a:ext cx="3987826" cy="2182428"/>
          </a:xfrm>
          <a:custGeom>
            <a:avLst/>
            <a:gdLst/>
            <a:ahLst/>
            <a:cxnLst/>
            <a:rect r="r" b="b" t="t" l="l"/>
            <a:pathLst>
              <a:path h="2182428" w="3987826">
                <a:moveTo>
                  <a:pt x="0" y="0"/>
                </a:moveTo>
                <a:lnTo>
                  <a:pt x="3987826" y="0"/>
                </a:lnTo>
                <a:lnTo>
                  <a:pt x="3987826" y="2182429"/>
                </a:lnTo>
                <a:lnTo>
                  <a:pt x="0" y="2182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4517446" y="7410703"/>
            <a:ext cx="924037" cy="2619692"/>
          </a:xfrm>
          <a:custGeom>
            <a:avLst/>
            <a:gdLst/>
            <a:ahLst/>
            <a:cxnLst/>
            <a:rect r="r" b="b" t="t" l="l"/>
            <a:pathLst>
              <a:path h="2619692" w="924037">
                <a:moveTo>
                  <a:pt x="0" y="0"/>
                </a:moveTo>
                <a:lnTo>
                  <a:pt x="924037" y="0"/>
                </a:lnTo>
                <a:lnTo>
                  <a:pt x="924037" y="2619692"/>
                </a:lnTo>
                <a:lnTo>
                  <a:pt x="0" y="26196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09660" y="3930235"/>
            <a:ext cx="11175220" cy="121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299"/>
              </a:lnSpc>
            </a:pPr>
            <a:r>
              <a:rPr lang="en-US" sz="8773" spc="-482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PASSO A PASSO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08796" y="7954198"/>
            <a:ext cx="6336364" cy="1561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3"/>
              </a:lnSpc>
            </a:pPr>
            <a:r>
              <a:rPr lang="en-US" sz="3685" spc="151" b="true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Alunos(as):Larissa Souza, Vitória Sabyna e Pedro Custódio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3900" y="5019675"/>
            <a:ext cx="7438961" cy="989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5"/>
              </a:lnSpc>
              <a:spcBef>
                <a:spcPct val="0"/>
              </a:spcBef>
            </a:pPr>
            <a:r>
              <a:rPr lang="en-US" sz="5682" spc="-312">
                <a:solidFill>
                  <a:srgbClr val="4B9BB3"/>
                </a:solidFill>
                <a:latin typeface="Archivo Black"/>
                <a:ea typeface="Archivo Black"/>
                <a:cs typeface="Archivo Black"/>
                <a:sym typeface="Archivo Black"/>
              </a:rPr>
              <a:t>GitHub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908305" y="-1752600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90" y="0"/>
                </a:lnTo>
                <a:lnTo>
                  <a:pt x="45737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19247" y="-1816680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2" y="0"/>
                </a:lnTo>
                <a:lnTo>
                  <a:pt x="4897782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338440" y="0"/>
            <a:ext cx="7949560" cy="12606099"/>
          </a:xfrm>
          <a:custGeom>
            <a:avLst/>
            <a:gdLst/>
            <a:ahLst/>
            <a:cxnLst/>
            <a:rect r="r" b="b" t="t" l="l"/>
            <a:pathLst>
              <a:path h="12606099" w="7949560">
                <a:moveTo>
                  <a:pt x="0" y="0"/>
                </a:moveTo>
                <a:lnTo>
                  <a:pt x="7949560" y="0"/>
                </a:lnTo>
                <a:lnTo>
                  <a:pt x="7949560" y="12606099"/>
                </a:lnTo>
                <a:lnTo>
                  <a:pt x="0" y="126060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283495"/>
            <a:ext cx="9686156" cy="797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Acesse </a:t>
            </a:r>
            <a:r>
              <a:rPr lang="en-US" b="true" sz="3732" u="sng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  <a:hlinkClick r:id="rId6" tooltip="https://github.com"/>
              </a:rPr>
              <a:t>github.com</a:t>
            </a: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e faça login na sua conta.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No canto superior direito, clique no + e selecione New repository (Novo repositório).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Preencha as informações: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Repository name: Escolha um nome para o repositório.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Description: (Opcional) Adicione uma descrição.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Privacy: Escolha entre público (Public) ou privado (Private).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(Opcional) Marque para criar um arquivo README, .gitignore ou licença.</a:t>
            </a:r>
          </a:p>
          <a:p>
            <a:pPr algn="l" marL="805941" indent="-402971" lvl="1">
              <a:lnSpc>
                <a:spcPts val="3732"/>
              </a:lnSpc>
              <a:buFont typeface="Arial"/>
              <a:buChar char="•"/>
            </a:pPr>
            <a:r>
              <a:rPr lang="en-US" b="true" sz="3732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Clique em Create repository.</a:t>
            </a:r>
          </a:p>
          <a:p>
            <a:pPr algn="l" marL="0" indent="0" lvl="0">
              <a:lnSpc>
                <a:spcPts val="3732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373502" y="9258300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2" y="0"/>
                </a:lnTo>
                <a:lnTo>
                  <a:pt x="4897782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416396" y="-2368911"/>
            <a:ext cx="4535351" cy="4114800"/>
          </a:xfrm>
          <a:custGeom>
            <a:avLst/>
            <a:gdLst/>
            <a:ahLst/>
            <a:cxnLst/>
            <a:rect r="r" b="b" t="t" l="l"/>
            <a:pathLst>
              <a:path h="4114800" w="4535351">
                <a:moveTo>
                  <a:pt x="0" y="0"/>
                </a:moveTo>
                <a:lnTo>
                  <a:pt x="4535350" y="0"/>
                </a:lnTo>
                <a:lnTo>
                  <a:pt x="45353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388209" y="-3086100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89" y="0"/>
                </a:lnTo>
                <a:lnTo>
                  <a:pt x="457378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416396" y="8541111"/>
            <a:ext cx="4535351" cy="4114800"/>
          </a:xfrm>
          <a:custGeom>
            <a:avLst/>
            <a:gdLst/>
            <a:ahLst/>
            <a:cxnLst/>
            <a:rect r="r" b="b" t="t" l="l"/>
            <a:pathLst>
              <a:path h="4114800" w="4535351">
                <a:moveTo>
                  <a:pt x="0" y="0"/>
                </a:moveTo>
                <a:lnTo>
                  <a:pt x="4535350" y="0"/>
                </a:lnTo>
                <a:lnTo>
                  <a:pt x="45353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094342" y="8926013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89" y="0"/>
                </a:lnTo>
                <a:lnTo>
                  <a:pt x="457378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4076621" y="-2272236"/>
            <a:ext cx="2707217" cy="6601871"/>
            <a:chOff x="0" y="0"/>
            <a:chExt cx="795984" cy="19411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95984" cy="1941103"/>
            </a:xfrm>
            <a:custGeom>
              <a:avLst/>
              <a:gdLst/>
              <a:ahLst/>
              <a:cxnLst/>
              <a:rect r="r" b="b" t="t" l="l"/>
              <a:pathLst>
                <a:path h="1941103" w="795984">
                  <a:moveTo>
                    <a:pt x="0" y="0"/>
                  </a:moveTo>
                  <a:lnTo>
                    <a:pt x="795984" y="0"/>
                  </a:lnTo>
                  <a:lnTo>
                    <a:pt x="795984" y="1941103"/>
                  </a:lnTo>
                  <a:lnTo>
                    <a:pt x="0" y="19411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795984" cy="19315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0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154615" y="9258300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744877" y="457798"/>
            <a:ext cx="6214013" cy="581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09"/>
              </a:lnSpc>
              <a:spcBef>
                <a:spcPct val="0"/>
              </a:spcBef>
            </a:pP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•</a:t>
            </a: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Após criado, você verá a página principal do repositório.</a:t>
            </a:r>
          </a:p>
          <a:p>
            <a:pPr algn="l">
              <a:lnSpc>
                <a:spcPts val="5109"/>
              </a:lnSpc>
              <a:spcBef>
                <a:spcPct val="0"/>
              </a:spcBef>
            </a:pP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•Aqui pode-se:</a:t>
            </a:r>
          </a:p>
          <a:p>
            <a:pPr algn="l">
              <a:lnSpc>
                <a:spcPts val="5109"/>
              </a:lnSpc>
              <a:spcBef>
                <a:spcPct val="0"/>
              </a:spcBef>
            </a:pP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Criar arquivos</a:t>
            </a:r>
          </a:p>
          <a:p>
            <a:pPr algn="l">
              <a:lnSpc>
                <a:spcPts val="5109"/>
              </a:lnSpc>
              <a:spcBef>
                <a:spcPct val="0"/>
              </a:spcBef>
            </a:pP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•Fazer upload de arquivos</a:t>
            </a:r>
          </a:p>
          <a:p>
            <a:pPr algn="l">
              <a:lnSpc>
                <a:spcPts val="5109"/>
              </a:lnSpc>
              <a:spcBef>
                <a:spcPct val="0"/>
              </a:spcBef>
            </a:pPr>
            <a:r>
              <a:rPr lang="en-US" b="true" sz="3930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•Clonar o repositório para seu computador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346754" y="-1340211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020325" y="-2057400"/>
            <a:ext cx="4535351" cy="4114800"/>
          </a:xfrm>
          <a:custGeom>
            <a:avLst/>
            <a:gdLst/>
            <a:ahLst/>
            <a:cxnLst/>
            <a:rect r="r" b="b" t="t" l="l"/>
            <a:pathLst>
              <a:path h="4114800" w="4535351">
                <a:moveTo>
                  <a:pt x="0" y="0"/>
                </a:moveTo>
                <a:lnTo>
                  <a:pt x="4535350" y="0"/>
                </a:lnTo>
                <a:lnTo>
                  <a:pt x="45353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603505" y="-2057400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90" y="0"/>
                </a:lnTo>
                <a:lnTo>
                  <a:pt x="45737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200025" y="3299868"/>
            <a:ext cx="10383088" cy="6612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7293" indent="-393646" lvl="1">
              <a:lnSpc>
                <a:spcPts val="4740"/>
              </a:lnSpc>
              <a:buFont typeface="Arial"/>
              <a:buChar char="•"/>
            </a:pPr>
            <a:r>
              <a:rPr lang="en-US" b="true" sz="364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Clique no botão Add file → Upload files.</a:t>
            </a:r>
          </a:p>
          <a:p>
            <a:pPr algn="l" marL="787293" indent="-393646" lvl="1">
              <a:lnSpc>
                <a:spcPts val="4740"/>
              </a:lnSpc>
              <a:buFont typeface="Arial"/>
              <a:buChar char="•"/>
            </a:pPr>
            <a:r>
              <a:rPr lang="en-US" b="true" sz="364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Na nova página, clique em choose your files ou arraste o arquivo para a área indicada.</a:t>
            </a:r>
          </a:p>
          <a:p>
            <a:pPr algn="l" marL="787293" indent="-393646" lvl="1">
              <a:lnSpc>
                <a:spcPts val="4740"/>
              </a:lnSpc>
              <a:buFont typeface="Arial"/>
              <a:buChar char="•"/>
            </a:pPr>
            <a:r>
              <a:rPr lang="en-US" b="true" sz="364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Aguarde o upload do arquivo.</a:t>
            </a:r>
          </a:p>
          <a:p>
            <a:pPr algn="l" marL="787293" indent="-393646" lvl="1">
              <a:lnSpc>
                <a:spcPts val="4740"/>
              </a:lnSpc>
              <a:buFont typeface="Arial"/>
              <a:buChar char="•"/>
            </a:pPr>
            <a:r>
              <a:rPr lang="en-US" b="true" sz="364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Role para baixo e escreva uma mensagem no campo Commit changes, por exemplo: "Adicionando arquivo inicial".</a:t>
            </a:r>
          </a:p>
          <a:p>
            <a:pPr algn="l" marL="787293" indent="-393646" lvl="1">
              <a:lnSpc>
                <a:spcPts val="4740"/>
              </a:lnSpc>
              <a:buFont typeface="Arial"/>
              <a:buChar char="•"/>
            </a:pPr>
            <a:r>
              <a:rPr lang="en-US" b="true" sz="3646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Clique em Commit changes para salvar o arquivo no repositório.</a:t>
            </a:r>
          </a:p>
          <a:p>
            <a:pPr algn="l">
              <a:lnSpc>
                <a:spcPts val="47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med">
    <p:cover dir="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849424" y="-5572151"/>
            <a:ext cx="12055108" cy="21431303"/>
          </a:xfrm>
          <a:custGeom>
            <a:avLst/>
            <a:gdLst/>
            <a:ahLst/>
            <a:cxnLst/>
            <a:rect r="r" b="b" t="t" l="l"/>
            <a:pathLst>
              <a:path h="21431303" w="12055108">
                <a:moveTo>
                  <a:pt x="0" y="0"/>
                </a:moveTo>
                <a:lnTo>
                  <a:pt x="12055108" y="0"/>
                </a:lnTo>
                <a:lnTo>
                  <a:pt x="12055108" y="21431302"/>
                </a:lnTo>
                <a:lnTo>
                  <a:pt x="0" y="2143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2256257"/>
            <a:ext cx="12384238" cy="5726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39029" indent="-469515" lvl="1">
              <a:lnSpc>
                <a:spcPts val="5654"/>
              </a:lnSpc>
              <a:buFont typeface="Arial"/>
              <a:buChar char="•"/>
            </a:pP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Confirmando o arquivo no repositório</a:t>
            </a:r>
          </a:p>
          <a:p>
            <a:pPr algn="l" marL="939029" indent="-469515" lvl="1">
              <a:lnSpc>
                <a:spcPts val="5654"/>
              </a:lnSpc>
              <a:buFont typeface="Arial"/>
              <a:buChar char="•"/>
            </a:pP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Volte para</a:t>
            </a: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 a página principal do repositório.</a:t>
            </a:r>
          </a:p>
          <a:p>
            <a:pPr algn="l" marL="939029" indent="-469515" lvl="1">
              <a:lnSpc>
                <a:spcPts val="5654"/>
              </a:lnSpc>
              <a:buFont typeface="Arial"/>
              <a:buChar char="•"/>
            </a:pP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V</a:t>
            </a: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ocê verá o arquivo listado no diretório do repositório.</a:t>
            </a:r>
          </a:p>
          <a:p>
            <a:pPr algn="l" marL="939029" indent="-469515" lvl="1">
              <a:lnSpc>
                <a:spcPts val="5654"/>
              </a:lnSpc>
              <a:buFont typeface="Arial"/>
              <a:buChar char="•"/>
            </a:pP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Cliq</a:t>
            </a:r>
            <a:r>
              <a:rPr lang="en-US" b="true" sz="4349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ue no arquivo para visualizar seu conteúdo.</a:t>
            </a:r>
          </a:p>
          <a:p>
            <a:pPr algn="l">
              <a:lnSpc>
                <a:spcPts val="5654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-955309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61435" y="8490632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2"/>
                </a:lnTo>
                <a:lnTo>
                  <a:pt x="0" y="26804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80531" y="8702837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3"/>
                </a:lnTo>
                <a:lnTo>
                  <a:pt x="0" y="26804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93324" y="-1069092"/>
            <a:ext cx="9757291" cy="10388703"/>
          </a:xfrm>
          <a:custGeom>
            <a:avLst/>
            <a:gdLst/>
            <a:ahLst/>
            <a:cxnLst/>
            <a:rect r="r" b="b" t="t" l="l"/>
            <a:pathLst>
              <a:path h="10388703" w="9757291">
                <a:moveTo>
                  <a:pt x="0" y="0"/>
                </a:moveTo>
                <a:lnTo>
                  <a:pt x="9757291" y="0"/>
                </a:lnTo>
                <a:lnTo>
                  <a:pt x="9757291" y="10388703"/>
                </a:lnTo>
                <a:lnTo>
                  <a:pt x="0" y="1038870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32895" y="-1069092"/>
            <a:ext cx="4897781" cy="2680422"/>
          </a:xfrm>
          <a:custGeom>
            <a:avLst/>
            <a:gdLst/>
            <a:ahLst/>
            <a:cxnLst/>
            <a:rect r="r" b="b" t="t" l="l"/>
            <a:pathLst>
              <a:path h="2680422" w="4897781">
                <a:moveTo>
                  <a:pt x="0" y="0"/>
                </a:moveTo>
                <a:lnTo>
                  <a:pt x="4897781" y="0"/>
                </a:lnTo>
                <a:lnTo>
                  <a:pt x="4897781" y="2680423"/>
                </a:lnTo>
                <a:lnTo>
                  <a:pt x="0" y="26804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80649" y="3073147"/>
            <a:ext cx="6612402" cy="273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4254" spc="-233" b="true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Obrigado pela atenção!</a:t>
            </a:r>
          </a:p>
          <a:p>
            <a:pPr algn="l">
              <a:lnSpc>
                <a:spcPts val="4339"/>
              </a:lnSpc>
            </a:pPr>
          </a:p>
          <a:p>
            <a:pPr algn="l" marL="0" indent="0" lvl="0">
              <a:lnSpc>
                <a:spcPts val="4339"/>
              </a:lnSpc>
            </a:pPr>
            <a:r>
              <a:rPr lang="en-US" b="true" sz="4254" spc="-233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Espero que este pass</a:t>
            </a:r>
            <a:r>
              <a:rPr lang="en-US" b="true" sz="4254" spc="-233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o a passo tenha sido útil para você.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755905" y="-1905000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90" y="0"/>
                </a:lnTo>
                <a:lnTo>
                  <a:pt x="45737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719790" y="7454662"/>
            <a:ext cx="4573789" cy="4114800"/>
          </a:xfrm>
          <a:custGeom>
            <a:avLst/>
            <a:gdLst/>
            <a:ahLst/>
            <a:cxnLst/>
            <a:rect r="r" b="b" t="t" l="l"/>
            <a:pathLst>
              <a:path h="4114800" w="4573789">
                <a:moveTo>
                  <a:pt x="0" y="0"/>
                </a:moveTo>
                <a:lnTo>
                  <a:pt x="4573790" y="0"/>
                </a:lnTo>
                <a:lnTo>
                  <a:pt x="45737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DAGz5JO5j_0</dc:identifier>
  <dcterms:modified xsi:type="dcterms:W3CDTF">2011-08-01T06:04:30Z</dcterms:modified>
  <cp:revision>1</cp:revision>
  <dc:title>Apresentação de trabalho de curso tcc moderno branco cinza</dc:title>
</cp:coreProperties>
</file>

<file path=docProps/thumbnail.jpeg>
</file>